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76" r:id="rId3"/>
    <p:sldId id="27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2" autoAdjust="0"/>
    <p:restoredTop sz="94682"/>
  </p:normalViewPr>
  <p:slideViewPr>
    <p:cSldViewPr>
      <p:cViewPr varScale="1">
        <p:scale>
          <a:sx n="111" d="100"/>
          <a:sy n="111" d="100"/>
        </p:scale>
        <p:origin x="19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A9970-7CBE-45A0-B152-BCE7921E0B5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055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504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6161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7692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2920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098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5A207-194F-491A-B54C-D2DD6AC4BC2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07151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93166-B5F1-4AAD-B745-0D80B4D9DEE6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1629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264CD-FC1C-4046-8BBF-1CB8547C67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390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AF2D-5A5F-4903-BC42-BD8C2508FA3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86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FFEE7-CDFA-4F63-904A-9067235074D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701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0EE1E-4132-41B1-A1B1-DE3D9390A03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6807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6F7C-9BA7-4415-A58E-FCF036BECF89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726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BCC6E-DA84-4A58-954E-15B7A1DC9977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930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52FC5-B53C-434C-8CCC-61C2F776367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749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B8647-B032-43E8-BBD9-919D486259B5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3695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0CA2F-B813-478A-AEC2-5D999E9CF1B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9977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B6ED7B-11B3-4AEF-B4B5-F7E76A7790B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88144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WordArt 9"/>
          <p:cNvSpPr>
            <a:spLocks noChangeArrowheads="1" noChangeShapeType="1" noTextEdit="1"/>
          </p:cNvSpPr>
          <p:nvPr/>
        </p:nvSpPr>
        <p:spPr bwMode="auto">
          <a:xfrm>
            <a:off x="1447800" y="2514600"/>
            <a:ext cx="60960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7" name="WordArt 10"/>
          <p:cNvSpPr>
            <a:spLocks noChangeArrowheads="1" noChangeShapeType="1" noTextEdit="1"/>
          </p:cNvSpPr>
          <p:nvPr/>
        </p:nvSpPr>
        <p:spPr bwMode="auto">
          <a:xfrm>
            <a:off x="1981200" y="3276600"/>
            <a:ext cx="50292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9525">
                <a:solidFill>
                  <a:srgbClr val="CC33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3079" name="Text Box 13"/>
          <p:cNvSpPr txBox="1">
            <a:spLocks noChangeArrowheads="1"/>
          </p:cNvSpPr>
          <p:nvPr/>
        </p:nvSpPr>
        <p:spPr bwMode="auto">
          <a:xfrm>
            <a:off x="4327525" y="5060950"/>
            <a:ext cx="327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uk-UA" altLang="ru-RU">
                <a:solidFill>
                  <a:srgbClr val="000000"/>
                </a:solidFill>
              </a:rPr>
              <a:t> </a:t>
            </a:r>
            <a:r>
              <a:rPr lang="uk-UA" altLang="ru-RU"/>
              <a:t> </a:t>
            </a:r>
            <a:endParaRPr lang="ru-RU" altLang="ru-R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771364" y="2211050"/>
            <a:ext cx="67724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uk-UA" sz="4400" b="1" dirty="0">
                <a:solidFill>
                  <a:srgbClr val="0066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«Методи підбору персоналу»</a:t>
            </a:r>
            <a:endParaRPr lang="ru-RU" altLang="ru-RU" sz="4400" b="1" dirty="0">
              <a:solidFill>
                <a:srgbClr val="0066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8" name="WordArt 6">
            <a:extLst>
              <a:ext uri="{FF2B5EF4-FFF2-40B4-BE49-F238E27FC236}">
                <a16:creationId xmlns:a16="http://schemas.microsoft.com/office/drawing/2014/main" id="{EF00754D-1201-8C49-80C4-1A90E63822F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104151" y="417175"/>
            <a:ext cx="4106862" cy="7937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Соціально-психологічний факультет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Кафедра загальної та соціальної психології</a:t>
            </a:r>
          </a:p>
          <a:p>
            <a:pPr algn="ctr"/>
            <a:r>
              <a:rPr lang="uk-UA" sz="3600" kern="10" dirty="0">
                <a:ln w="0">
                  <a:solidFill>
                    <a:schemeClr val="accent2">
                      <a:lumMod val="50000"/>
                    </a:schemeClr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 Math" panose="02040503050406030204" pitchFamily="18" charset="0"/>
                <a:ea typeface="Cambria Math" panose="02040503050406030204" pitchFamily="18" charset="0"/>
              </a:rPr>
              <a:t>ОП «Психологія»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8D532BF1-BDB4-6945-BB90-99E4A4EDD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1175" y="1480006"/>
            <a:ext cx="2552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РВО «Бакалавр»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28527F77-4256-BA43-8200-DA941FC1F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272" y="4365104"/>
            <a:ext cx="71815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Спеціальність: соціальна психологія,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5D2E"/>
                </a:solidFill>
                <a:latin typeface="Cambria Math" panose="02040503050406030204" pitchFamily="18" charset="0"/>
              </a:rPr>
              <a:t>група 331-2</a:t>
            </a:r>
            <a:endParaRPr lang="ru-RU" altLang="ru-UA" sz="2400" b="1" dirty="0">
              <a:solidFill>
                <a:srgbClr val="005D2E"/>
              </a:solidFill>
              <a:latin typeface="Cambria Math" panose="02040503050406030204" pitchFamily="18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0C70E228-AE4D-A747-A75A-3608EE7E2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0700" y="5715000"/>
            <a:ext cx="267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2020/2021 </a:t>
            </a:r>
            <a:r>
              <a:rPr lang="uk-UA" altLang="ru-UA" sz="2800" b="1" dirty="0" err="1">
                <a:solidFill>
                  <a:srgbClr val="005D2E"/>
                </a:solidFill>
                <a:latin typeface="Cambria Math" panose="02040503050406030204" pitchFamily="18" charset="0"/>
              </a:rPr>
              <a:t>н</a:t>
            </a:r>
            <a:r>
              <a:rPr lang="uk-UA" altLang="ru-UA" sz="2800" b="1" dirty="0">
                <a:solidFill>
                  <a:srgbClr val="005D2E"/>
                </a:solidFill>
                <a:latin typeface="Cambria Math" panose="02040503050406030204" pitchFamily="18" charset="0"/>
              </a:rPr>
              <a:t>. р.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EF84AACD-2B66-934D-8E8B-D83D6C9B55DA}"/>
              </a:ext>
            </a:extLst>
          </p:cNvPr>
          <p:cNvSpPr>
            <a:spLocks noGrp="1" noRot="1" noChangeArrowheads="1"/>
          </p:cNvSpPr>
          <p:nvPr>
            <p:ph/>
          </p:nvPr>
        </p:nvSpPr>
        <p:spPr>
          <a:xfrm>
            <a:off x="301625" y="228600"/>
            <a:ext cx="8540750" cy="6152728"/>
          </a:xfrm>
        </p:spPr>
        <p:txBody>
          <a:bodyPr>
            <a:normAutofit/>
          </a:bodyPr>
          <a:lstStyle/>
          <a:p>
            <a:pPr eaLnBrk="1" hangingPunct="1"/>
            <a:r>
              <a:rPr lang="uk-UA" altLang="ru-UA" sz="3600" dirty="0">
                <a:solidFill>
                  <a:srgbClr val="002060"/>
                </a:solidFill>
                <a:effectLst/>
                <a:latin typeface="Cambria Math" panose="02040503050406030204" pitchFamily="18" charset="0"/>
              </a:rPr>
              <a:t>Опанувавши освітню компоненту:</a:t>
            </a:r>
          </a:p>
          <a:p>
            <a:pPr marL="0" indent="0" eaLnBrk="1" hangingPunct="1">
              <a:buNone/>
            </a:pPr>
            <a:endParaRPr lang="uk-UA" altLang="ru-UA" sz="24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ознайомитеся з сучасними технологіями підбору персоналу;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опануєте прогресивні методи підбору персоналу;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навчитеся проводити співбесіду, складати успішне резюме;</a:t>
            </a:r>
          </a:p>
          <a:p>
            <a:pPr algn="just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uk-UA" altLang="ru-UA" sz="3600" dirty="0">
                <a:solidFill>
                  <a:srgbClr val="002060"/>
                </a:solidFill>
                <a:latin typeface="Cambria Math" panose="02040503050406030204" pitchFamily="18" charset="0"/>
              </a:rPr>
              <a:t>операціоналізуєте отримані знання для застосування на практиці</a:t>
            </a:r>
            <a:endParaRPr lang="ru-RU" altLang="ru-UA" sz="3200" dirty="0"/>
          </a:p>
          <a:p>
            <a:pPr marL="0" indent="0" eaLnBrk="1" hangingPunct="1">
              <a:buNone/>
            </a:pPr>
            <a:endParaRPr lang="ru-RU" altLang="ru-UA" sz="3600" dirty="0">
              <a:solidFill>
                <a:srgbClr val="002060"/>
              </a:solidFill>
              <a:effectLst/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89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3EDB6521-9CC7-2643-946A-820494A2EC24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" y="1484784"/>
            <a:ext cx="9139032" cy="5373216"/>
          </a:xfrm>
        </p:spPr>
      </p:pic>
      <p:sp>
        <p:nvSpPr>
          <p:cNvPr id="3" name="Прямоугольник 3">
            <a:extLst>
              <a:ext uri="{FF2B5EF4-FFF2-40B4-BE49-F238E27FC236}">
                <a16:creationId xmlns:a16="http://schemas.microsoft.com/office/drawing/2014/main" id="{1E6D4BEE-14EC-1B4A-A70B-CDF5C9C65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04" y="228600"/>
            <a:ext cx="90364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Arial" panose="020B0604020202020204" pitchFamily="34" charset="0"/>
              <a:buChar char="►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uk-UA" altLang="ru-UA" sz="2400" b="1" dirty="0">
                <a:solidFill>
                  <a:srgbClr val="002060"/>
                </a:solidFill>
                <a:latin typeface="Cambria Math" panose="02040503050406030204" pitchFamily="18" charset="0"/>
              </a:rPr>
              <a:t>Оберіть освітню компоненту «МПП» і Ви зробите ще один крок до свого успішного майбутнього!</a:t>
            </a:r>
            <a:endParaRPr lang="ru-RU" altLang="ru-UA" sz="2400" b="1" dirty="0">
              <a:solidFill>
                <a:srgbClr val="002060"/>
              </a:solidFill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6562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441</TotalTime>
  <Words>82</Words>
  <Application>Microsoft Macintosh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Arial</vt:lpstr>
      <vt:lpstr>Cambria Math</vt:lpstr>
      <vt:lpstr>Tahoma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Microsoft Office User</cp:lastModifiedBy>
  <cp:revision>44</cp:revision>
  <cp:lastPrinted>1601-01-01T00:00:00Z</cp:lastPrinted>
  <dcterms:created xsi:type="dcterms:W3CDTF">2019-06-15T11:05:36Z</dcterms:created>
  <dcterms:modified xsi:type="dcterms:W3CDTF">2020-07-01T08:16:50Z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